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\Desktop\&#1086;&#1090;&#1082;&#1088;&#1099;&#1090;&#1086;&#1077;%20&#1079;&#1072;&#1085;&#1103;&#1090;&#1080;&#1077;%202017\&#1074;&#1077;&#1089;&#1077;&#1083;&#1100;&#1077;.mp3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\Desktop\&#1086;&#1090;&#1082;&#1088;&#1099;&#1090;&#1086;&#1077;%20&#1079;&#1072;&#1085;&#1103;&#1090;&#1080;&#1077;%202017\&#1079;&#1083;&#1086;&#1089;&#1090;&#1100;.mp3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\Desktop\&#1086;&#1090;&#1082;&#1088;&#1099;&#1090;&#1086;&#1077;%20&#1079;&#1072;&#1085;&#1103;&#1090;&#1080;&#1077;%202017\&#1075;&#1088;&#1091;&#1089;&#1090;&#1100;.mp3" TargetMode="Externa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admin\Desktop\&#1086;&#1090;&#1082;&#1088;&#1099;&#1090;&#1086;&#1077;%20&#1079;&#1072;&#1085;&#1103;&#1090;&#1080;&#1077;%202017\3.mp3" TargetMode="Externa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admin\Desktop\&#1086;&#1090;&#1082;&#1088;&#1099;&#1090;&#1086;&#1077;%20&#1079;&#1072;&#1085;&#1103;&#1090;&#1080;&#1077;%202017\4.mp3" TargetMode="Externa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открытое занятие 2017\20716_html_3aa6fa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260648"/>
            <a:ext cx="7772400" cy="1470025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3968" y="260648"/>
            <a:ext cx="4860032" cy="17526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Путешествие в страну Эмоций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admin\Desktop\открытое занятие 2017\слайд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веселье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6804248" y="357301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406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открытое занятие 2017\88577617_4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5416"/>
            <a:ext cx="5316614" cy="3744416"/>
          </a:xfrm>
          <a:prstGeom prst="rect">
            <a:avLst/>
          </a:prstGeom>
          <a:noFill/>
        </p:spPr>
      </p:pic>
      <p:pic>
        <p:nvPicPr>
          <p:cNvPr id="3075" name="Picture 3" descr="C:\Users\admin\Desktop\открытое занятие 2017\1370931460_kak-narisovat-karlsona-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7300" y="2266950"/>
            <a:ext cx="4076700" cy="4591050"/>
          </a:xfrm>
          <a:prstGeom prst="rect">
            <a:avLst/>
          </a:prstGeom>
          <a:noFill/>
        </p:spPr>
      </p:pic>
      <p:pic>
        <p:nvPicPr>
          <p:cNvPr id="3076" name="Picture 4" descr="C:\Users\admin\Desktop\открытое занятие 2017\148312956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861048"/>
            <a:ext cx="2514600" cy="2257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admin\Desktop\открытое занятие 2017\klassnyi-chas-v-3-klassie-tvoi-dieistviia-pri-pozharie_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764704"/>
            <a:ext cx="4333875" cy="5153025"/>
          </a:xfrm>
          <a:prstGeom prst="rect">
            <a:avLst/>
          </a:prstGeom>
          <a:noFill/>
        </p:spPr>
      </p:pic>
      <p:pic>
        <p:nvPicPr>
          <p:cNvPr id="7" name="злость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5292080" y="400506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4282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Desktop\открытое занятие 2017\funny_dragon03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3336928" cy="2232248"/>
          </a:xfrm>
          <a:prstGeom prst="rect">
            <a:avLst/>
          </a:prstGeom>
          <a:noFill/>
        </p:spPr>
      </p:pic>
      <p:pic>
        <p:nvPicPr>
          <p:cNvPr id="5123" name="Picture 3" descr="C:\Users\admin\Desktop\открытое занятие 2017\888c0eff1da5fe9a07f779d5a75ad81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260648"/>
            <a:ext cx="2321421" cy="2592288"/>
          </a:xfrm>
          <a:prstGeom prst="rect">
            <a:avLst/>
          </a:prstGeom>
          <a:noFill/>
        </p:spPr>
      </p:pic>
      <p:pic>
        <p:nvPicPr>
          <p:cNvPr id="5124" name="Picture 4" descr="C:\Users\admin\Desktop\открытое занятие 2017\0001-001-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924944"/>
            <a:ext cx="8028384" cy="39330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admin\Desktop\открытое занятие 2017\3облачк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грусть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6156176" y="5661248"/>
            <a:ext cx="504056" cy="504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762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открытое занятие 2017\skazka-s-kartinkami-snegurochka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4499992" cy="4005064"/>
          </a:xfrm>
          <a:prstGeom prst="rect">
            <a:avLst/>
          </a:prstGeom>
          <a:noFill/>
        </p:spPr>
      </p:pic>
      <p:pic>
        <p:nvPicPr>
          <p:cNvPr id="1029" name="Picture 5" descr="C:\Users\admin\Desktop\открытое занятие 2017\im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0"/>
            <a:ext cx="4139952" cy="3933056"/>
          </a:xfrm>
          <a:prstGeom prst="rect">
            <a:avLst/>
          </a:prstGeom>
          <a:noFill/>
        </p:spPr>
      </p:pic>
      <p:pic>
        <p:nvPicPr>
          <p:cNvPr id="1030" name="Picture 6" descr="C:\Users\admin\Desktop\открытое занятие 2017\37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2996952"/>
            <a:ext cx="6096000" cy="38610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dmin\Desktop\открытое занятие 2017\rcLggbo6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3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6660232" y="4941168"/>
            <a:ext cx="592832" cy="5928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516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открытое занятие 2017\news-11652-cheburashka-8804-k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08389" cy="4572000"/>
          </a:xfrm>
          <a:prstGeom prst="rect">
            <a:avLst/>
          </a:prstGeom>
          <a:noFill/>
        </p:spPr>
      </p:pic>
      <p:pic>
        <p:nvPicPr>
          <p:cNvPr id="3076" name="Picture 4" descr="C:\Users\admin\Desktop\открытое занятие 2017\6fd88d9d97f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3004716"/>
            <a:ext cx="5272979" cy="3853284"/>
          </a:xfrm>
          <a:prstGeom prst="rect">
            <a:avLst/>
          </a:prstGeom>
          <a:noFill/>
        </p:spPr>
      </p:pic>
      <p:pic>
        <p:nvPicPr>
          <p:cNvPr id="3077" name="Picture 5" descr="C:\Users\admin\Desktop\открытое занятие 2017\pyKOLGaq48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7829" y="0"/>
            <a:ext cx="5146171" cy="4077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открытое занятие 2017\конец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60648"/>
            <a:ext cx="6553200" cy="6419800"/>
          </a:xfrm>
          <a:prstGeom prst="rect">
            <a:avLst/>
          </a:prstGeom>
          <a:noFill/>
        </p:spPr>
      </p:pic>
      <p:pic>
        <p:nvPicPr>
          <p:cNvPr id="3" name="4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5580112" y="494116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521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4</Words>
  <Application>Microsoft Office PowerPoint</Application>
  <PresentationFormat>Экран (4:3)</PresentationFormat>
  <Paragraphs>2</Paragraphs>
  <Slides>10</Slides>
  <Notes>0</Notes>
  <HiddenSlides>0</HiddenSlides>
  <MMClips>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admin</dc:creator>
  <cp:lastModifiedBy>admin</cp:lastModifiedBy>
  <cp:revision>18</cp:revision>
  <dcterms:created xsi:type="dcterms:W3CDTF">2017-04-08T13:00:35Z</dcterms:created>
  <dcterms:modified xsi:type="dcterms:W3CDTF">2017-04-08T16:36:05Z</dcterms:modified>
</cp:coreProperties>
</file>